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5" r:id="rId3"/>
    <p:sldId id="266" r:id="rId4"/>
    <p:sldId id="268" r:id="rId5"/>
    <p:sldId id="269" r:id="rId6"/>
    <p:sldId id="270" r:id="rId7"/>
    <p:sldId id="264" r:id="rId8"/>
    <p:sldId id="27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елинская Анна Павловна" initials="ЗА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B7409-75F5-4B0D-AB35-869C1D95218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26783-4B2B-48E2-A11A-DA815E3CB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1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783-4B2B-48E2-A11A-DA815E3CBA7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9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12053" y="1988840"/>
            <a:ext cx="65082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Метрические книги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Дмитровского уезда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54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114" cy="6886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969" y="332656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На сегодняшний день  метрические книги представляют собой важнейший исторический источник и являются одними из самых востребованных  документов у исследователей читального зала. 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В 2019 году проводится работа по переводу в электронный вид метрических книг, хранящихся в муниципальных архивах  Московской области.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Архивный отдел управления делами Администрации Дмитровского городского округа Московской области передал метрические книги на оцифровку.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55" y="2708920"/>
            <a:ext cx="7025371" cy="395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9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844" y="98048"/>
            <a:ext cx="91450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Одним из направлений деятельности государства является регистрация актов гражданского состояния. С ней закон связывает возникновение, изменение и прекращение определенных правовых отношений. Под регистрацией актов гражданского состояния подразумевается регистрация фактов, рождения, брака, расторжения брака, смерти, усыновления, перемена фамилии, имени и отчества и т.д.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001" y="2276872"/>
            <a:ext cx="88146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В России записи актов гражданского состояния впервые были введены в практическую деятельность ы 1722 году, когда Петр </a:t>
            </a:r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установил обязательную регистрацию гражданского состояния для православного населения страны. Несколько позднее, в середине </a:t>
            </a:r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XIX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века, подобная практика была распространена и на российское население других вероисповеданий.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8418" y="4653136"/>
            <a:ext cx="66967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Регистрация актов гражданского состояния в дореволюционной России осуществляла  церковь. На практике она проводилась церковнослужителями, в основном в низовых структурах- в приходах.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3" y="3832637"/>
            <a:ext cx="236186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7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" y="4965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548" y="1124744"/>
            <a:ext cx="84249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Регистрация гражданского состояния проводилась и на территории современного Дмитровского района , которая до 1917 года включала в себя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Деденевскую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,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Дмитровскую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Обольяновскую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, Рогачевскую,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Синьковскую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Тимоновскую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и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Яхромскую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волости Дмитровского уезда Московской губернии.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3433965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В селах современного Дмитровского района действовали церкви, в которых проводились церковные обряды, связанные с рождением, бракосочетанием и смертью прихожан и,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соответсвнно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, сведения об этом заносились в метрические книги. Каждая книга состояла из трех основных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разделов (частей).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5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842493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Часть </a:t>
            </a:r>
            <a:r>
              <a:rPr lang="ru-RU" sz="190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первая - «О родившихся». Помимо порядкового номера в первой части указывались дата рождения и крещения, пол новорождённого и данное ему имя. Место жительства, сословная принадлежность, если это крепостной, то владельческая принадлежность (например, какому помещику принадлежали), вероисповедание, национальность, имя, фамилия, отчество отца и матери (или указывалось на незаконность рождения). Записывались крёстные родители (восприемники), их местожительство, сословная и все остальные сведения. Указывалось, кто из священно- и церковнослужителей крестил ребёнка </a:t>
            </a:r>
            <a:r>
              <a:rPr lang="ru-RU" sz="1900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1900" dirty="0">
              <a:solidFill>
                <a:schemeClr val="bg2">
                  <a:lumMod val="25000"/>
                </a:schemeClr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7961"/>
            <a:ext cx="3553862" cy="3359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74" y="3310727"/>
            <a:ext cx="2160240" cy="338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4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63449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Часть вторая- «О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бракосочетавшихся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». Во второй части метрической книги также приводился порядковый номер и дата бракосочетания. Записывались имя, фамилия, отчество, место жительства, сословная и владельческая принадлежность, национальность, вероисповедание жениха и невесты, их возраст; для каждого супруга отмечалось, каким браком он венчался (первым, вторым, третьим и т. д.). В отдельную графу записывались свидетели (поручители), их местожительство, сословная и владельческая принадлежность.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Указывалось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, кто из священно- и церковнослужителей венчал этот брак.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74616"/>
            <a:ext cx="2391109" cy="3816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74616"/>
            <a:ext cx="4542566" cy="379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7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Часть третья - «О умерших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». Раздел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третьей части содержит номер, дату смерти и дату погребения, сведения о месте жительства умершего, его сословном и владельческом положении, имени, фамилии, отчестве, возрасте и причине смерти, месте захоронения (для несовершеннолетнего — имя, возраст, а также сведения о месте жительства, сословном и владельческом положении, имени, фамилии и отчестве отца). Здесь указывалось кто из священно и церковнослужителей совершал погребение, и священник, исповедавший и приобщивший умершего накануне смерти.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40980"/>
            <a:ext cx="2652091" cy="4096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41" y="2667589"/>
            <a:ext cx="4417347" cy="40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8" y="0"/>
            <a:ext cx="916114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66" y="332656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Других видов записей изменения гражданского состояния церковью не предусматривалось. Реже, в основном в крупных приходах , каждый вид записи велся в отдельных книгах, причем сразу за продолжительный период времени. Записи в каждом разделе книги велись по мере полного заполнения одного из разделов, после чего заводилась новая книга. При этом, как правило, старались заканчивать книгу в конце календарного года.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72" y="2086981"/>
            <a:ext cx="6188276" cy="4641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02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3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917" y="47667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Метрические книги в каждой церкви велись в двух экземплярах, одна из них в течении длительного времени оставалась в церкви, а другая после ее окончания передавалась в вышестоящие церковные органы.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160" y="1979040"/>
            <a:ext cx="86049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Такая практика регистрации актов гражданского состояния, в основном продолжалась до конца 1918 года (хотя в некоторых случаях и до начала 1920 года), после чего функции записи фактов рождения, брака и смерти были окончательно переданы государственным органа, которые были специально созданы для этих целей- отделами записи актов гражданского состояния.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4077072"/>
            <a:ext cx="8100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После своего создания волостные отделы ЗАГС, а затем и Дмитровский районный отдел(бюро) записи актов гражданского состояния, занялись концентрацией у себя метрических книг, собирая их из церквей, расположенных на своей территории. Таким образом, в фонде Дмитровского управления записи актов гражданского состояния постепенно сложился комплекс метрических церковных книг  о регистрации рождения, брака и смерти.</a:t>
            </a:r>
          </a:p>
        </p:txBody>
      </p:sp>
    </p:spTree>
    <p:extLst>
      <p:ext uri="{BB962C8B-B14F-4D97-AF65-F5344CB8AC3E}">
        <p14:creationId xmlns:p14="http://schemas.microsoft.com/office/powerpoint/2010/main" val="11133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180" y="188640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В архивном отделе управления делами Администрации Дмитровского городского округа Московской области хранятся документальные материалы Дмитровского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ЗАГСа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, а именно, метрические книги записей актов гражданского состояния за период 1865-1920 гг.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46004"/>
            <a:ext cx="3211938" cy="46761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46004"/>
            <a:ext cx="3432026" cy="466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638</Words>
  <Application>Microsoft Office PowerPoint</Application>
  <PresentationFormat>Экран (4:3)</PresentationFormat>
  <Paragraphs>21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Зелинская Анна Павловна</dc:creator>
  <cp:lastModifiedBy>Зелинская Анна Павловна</cp:lastModifiedBy>
  <cp:revision>12</cp:revision>
  <dcterms:created xsi:type="dcterms:W3CDTF">2019-12-05T13:49:47Z</dcterms:created>
  <dcterms:modified xsi:type="dcterms:W3CDTF">2019-12-11T09:55:10Z</dcterms:modified>
</cp:coreProperties>
</file>